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</p:sldIdLst>
  <p:sldSz cx="46080363" cy="11520488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7E69"/>
    <a:srgbClr val="E8782F"/>
    <a:srgbClr val="406083"/>
    <a:srgbClr val="425C7C"/>
    <a:srgbClr val="140D2A"/>
    <a:srgbClr val="EE8436"/>
    <a:srgbClr val="D47E6C"/>
    <a:srgbClr val="D43D38"/>
    <a:srgbClr val="425B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17" d="100"/>
          <a:sy n="17" d="100"/>
        </p:scale>
        <p:origin x="174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046" y="1885414"/>
            <a:ext cx="34560272" cy="4010837"/>
          </a:xfrm>
        </p:spPr>
        <p:txBody>
          <a:bodyPr anchor="b"/>
          <a:lstStyle>
            <a:lvl1pPr algn="ctr">
              <a:defRPr sz="1007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046" y="6050924"/>
            <a:ext cx="34560272" cy="2781450"/>
          </a:xfrm>
        </p:spPr>
        <p:txBody>
          <a:bodyPr/>
          <a:lstStyle>
            <a:lvl1pPr marL="0" indent="0" algn="ctr">
              <a:buNone/>
              <a:defRPr sz="4032"/>
            </a:lvl1pPr>
            <a:lvl2pPr marL="768050" indent="0" algn="ctr">
              <a:buNone/>
              <a:defRPr sz="3360"/>
            </a:lvl2pPr>
            <a:lvl3pPr marL="1536101" indent="0" algn="ctr">
              <a:buNone/>
              <a:defRPr sz="3024"/>
            </a:lvl3pPr>
            <a:lvl4pPr marL="2304151" indent="0" algn="ctr">
              <a:buNone/>
              <a:defRPr sz="2688"/>
            </a:lvl4pPr>
            <a:lvl5pPr marL="3072201" indent="0" algn="ctr">
              <a:buNone/>
              <a:defRPr sz="2688"/>
            </a:lvl5pPr>
            <a:lvl6pPr marL="3840251" indent="0" algn="ctr">
              <a:buNone/>
              <a:defRPr sz="2688"/>
            </a:lvl6pPr>
            <a:lvl7pPr marL="4608302" indent="0" algn="ctr">
              <a:buNone/>
              <a:defRPr sz="2688"/>
            </a:lvl7pPr>
            <a:lvl8pPr marL="5376352" indent="0" algn="ctr">
              <a:buNone/>
              <a:defRPr sz="2688"/>
            </a:lvl8pPr>
            <a:lvl9pPr marL="6144402" indent="0" algn="ctr">
              <a:buNone/>
              <a:defRPr sz="2688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6A21B-B412-433C-B788-7A8EA7917361}" type="datetimeFigureOut">
              <a:rPr lang="pt-BR" smtClean="0"/>
              <a:t>30/05/2024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FC87-6FBD-4D45-86E6-413C9961D0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716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6A21B-B412-433C-B788-7A8EA7917361}" type="datetimeFigureOut">
              <a:rPr lang="pt-BR" smtClean="0"/>
              <a:t>30/05/2024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FC87-6FBD-4D45-86E6-413C9961D0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24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976260" y="613359"/>
            <a:ext cx="9936078" cy="976308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68025" y="613359"/>
            <a:ext cx="29232230" cy="976308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6A21B-B412-433C-B788-7A8EA7917361}" type="datetimeFigureOut">
              <a:rPr lang="pt-BR" smtClean="0"/>
              <a:t>30/05/2024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FC87-6FBD-4D45-86E6-413C9961D0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564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6A21B-B412-433C-B788-7A8EA7917361}" type="datetimeFigureOut">
              <a:rPr lang="pt-BR" smtClean="0"/>
              <a:t>30/05/2024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FC87-6FBD-4D45-86E6-413C9961D0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835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4025" y="2872123"/>
            <a:ext cx="39744313" cy="4792202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4025" y="7709662"/>
            <a:ext cx="39744313" cy="2520106"/>
          </a:xfrm>
        </p:spPr>
        <p:txBody>
          <a:bodyPr/>
          <a:lstStyle>
            <a:lvl1pPr marL="0" indent="0">
              <a:buNone/>
              <a:defRPr sz="4032">
                <a:solidFill>
                  <a:schemeClr val="tx1">
                    <a:tint val="82000"/>
                  </a:schemeClr>
                </a:solidFill>
              </a:defRPr>
            </a:lvl1pPr>
            <a:lvl2pPr marL="768050" indent="0">
              <a:buNone/>
              <a:defRPr sz="3360">
                <a:solidFill>
                  <a:schemeClr val="tx1">
                    <a:tint val="82000"/>
                  </a:schemeClr>
                </a:solidFill>
              </a:defRPr>
            </a:lvl2pPr>
            <a:lvl3pPr marL="1536101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3pPr>
            <a:lvl4pPr marL="2304151" indent="0">
              <a:buNone/>
              <a:defRPr sz="2688">
                <a:solidFill>
                  <a:schemeClr val="tx1">
                    <a:tint val="82000"/>
                  </a:schemeClr>
                </a:solidFill>
              </a:defRPr>
            </a:lvl4pPr>
            <a:lvl5pPr marL="3072201" indent="0">
              <a:buNone/>
              <a:defRPr sz="2688">
                <a:solidFill>
                  <a:schemeClr val="tx1">
                    <a:tint val="82000"/>
                  </a:schemeClr>
                </a:solidFill>
              </a:defRPr>
            </a:lvl5pPr>
            <a:lvl6pPr marL="3840251" indent="0">
              <a:buNone/>
              <a:defRPr sz="2688">
                <a:solidFill>
                  <a:schemeClr val="tx1">
                    <a:tint val="82000"/>
                  </a:schemeClr>
                </a:solidFill>
              </a:defRPr>
            </a:lvl6pPr>
            <a:lvl7pPr marL="4608302" indent="0">
              <a:buNone/>
              <a:defRPr sz="2688">
                <a:solidFill>
                  <a:schemeClr val="tx1">
                    <a:tint val="82000"/>
                  </a:schemeClr>
                </a:solidFill>
              </a:defRPr>
            </a:lvl7pPr>
            <a:lvl8pPr marL="5376352" indent="0">
              <a:buNone/>
              <a:defRPr sz="2688">
                <a:solidFill>
                  <a:schemeClr val="tx1">
                    <a:tint val="82000"/>
                  </a:schemeClr>
                </a:solidFill>
              </a:defRPr>
            </a:lvl8pPr>
            <a:lvl9pPr marL="6144402" indent="0">
              <a:buNone/>
              <a:defRPr sz="2688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6A21B-B412-433C-B788-7A8EA7917361}" type="datetimeFigureOut">
              <a:rPr lang="pt-BR" smtClean="0"/>
              <a:t>30/05/2024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FC87-6FBD-4D45-86E6-413C9961D0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859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8025" y="3066796"/>
            <a:ext cx="19584154" cy="730964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328184" y="3066796"/>
            <a:ext cx="19584154" cy="730964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6A21B-B412-433C-B788-7A8EA7917361}" type="datetimeFigureOut">
              <a:rPr lang="pt-BR" smtClean="0"/>
              <a:t>30/05/2024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FC87-6FBD-4D45-86E6-413C9961D0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3899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027" y="613360"/>
            <a:ext cx="39744313" cy="222676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4029" y="2824120"/>
            <a:ext cx="19494152" cy="1384058"/>
          </a:xfrm>
        </p:spPr>
        <p:txBody>
          <a:bodyPr anchor="b"/>
          <a:lstStyle>
            <a:lvl1pPr marL="0" indent="0">
              <a:buNone/>
              <a:defRPr sz="4032" b="1"/>
            </a:lvl1pPr>
            <a:lvl2pPr marL="768050" indent="0">
              <a:buNone/>
              <a:defRPr sz="3360" b="1"/>
            </a:lvl2pPr>
            <a:lvl3pPr marL="1536101" indent="0">
              <a:buNone/>
              <a:defRPr sz="3024" b="1"/>
            </a:lvl3pPr>
            <a:lvl4pPr marL="2304151" indent="0">
              <a:buNone/>
              <a:defRPr sz="2688" b="1"/>
            </a:lvl4pPr>
            <a:lvl5pPr marL="3072201" indent="0">
              <a:buNone/>
              <a:defRPr sz="2688" b="1"/>
            </a:lvl5pPr>
            <a:lvl6pPr marL="3840251" indent="0">
              <a:buNone/>
              <a:defRPr sz="2688" b="1"/>
            </a:lvl6pPr>
            <a:lvl7pPr marL="4608302" indent="0">
              <a:buNone/>
              <a:defRPr sz="2688" b="1"/>
            </a:lvl7pPr>
            <a:lvl8pPr marL="5376352" indent="0">
              <a:buNone/>
              <a:defRPr sz="2688" b="1"/>
            </a:lvl8pPr>
            <a:lvl9pPr marL="6144402" indent="0">
              <a:buNone/>
              <a:defRPr sz="2688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4029" y="4208178"/>
            <a:ext cx="19494152" cy="618959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328184" y="2824120"/>
            <a:ext cx="19590156" cy="1384058"/>
          </a:xfrm>
        </p:spPr>
        <p:txBody>
          <a:bodyPr anchor="b"/>
          <a:lstStyle>
            <a:lvl1pPr marL="0" indent="0">
              <a:buNone/>
              <a:defRPr sz="4032" b="1"/>
            </a:lvl1pPr>
            <a:lvl2pPr marL="768050" indent="0">
              <a:buNone/>
              <a:defRPr sz="3360" b="1"/>
            </a:lvl2pPr>
            <a:lvl3pPr marL="1536101" indent="0">
              <a:buNone/>
              <a:defRPr sz="3024" b="1"/>
            </a:lvl3pPr>
            <a:lvl4pPr marL="2304151" indent="0">
              <a:buNone/>
              <a:defRPr sz="2688" b="1"/>
            </a:lvl4pPr>
            <a:lvl5pPr marL="3072201" indent="0">
              <a:buNone/>
              <a:defRPr sz="2688" b="1"/>
            </a:lvl5pPr>
            <a:lvl6pPr marL="3840251" indent="0">
              <a:buNone/>
              <a:defRPr sz="2688" b="1"/>
            </a:lvl6pPr>
            <a:lvl7pPr marL="4608302" indent="0">
              <a:buNone/>
              <a:defRPr sz="2688" b="1"/>
            </a:lvl7pPr>
            <a:lvl8pPr marL="5376352" indent="0">
              <a:buNone/>
              <a:defRPr sz="2688" b="1"/>
            </a:lvl8pPr>
            <a:lvl9pPr marL="6144402" indent="0">
              <a:buNone/>
              <a:defRPr sz="2688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328184" y="4208178"/>
            <a:ext cx="19590156" cy="618959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6A21B-B412-433C-B788-7A8EA7917361}" type="datetimeFigureOut">
              <a:rPr lang="pt-BR" smtClean="0"/>
              <a:t>30/05/2024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FC87-6FBD-4D45-86E6-413C9961D0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664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6A21B-B412-433C-B788-7A8EA7917361}" type="datetimeFigureOut">
              <a:rPr lang="pt-BR" smtClean="0"/>
              <a:t>30/05/2024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FC87-6FBD-4D45-86E6-413C9961D0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43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6A21B-B412-433C-B788-7A8EA7917361}" type="datetimeFigureOut">
              <a:rPr lang="pt-BR" smtClean="0"/>
              <a:t>30/05/2024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FC87-6FBD-4D45-86E6-413C9961D0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162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029" y="768032"/>
            <a:ext cx="14862115" cy="2688114"/>
          </a:xfrm>
        </p:spPr>
        <p:txBody>
          <a:bodyPr anchor="b"/>
          <a:lstStyle>
            <a:lvl1pPr>
              <a:defRPr sz="537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0156" y="1658738"/>
            <a:ext cx="23328184" cy="8187013"/>
          </a:xfrm>
        </p:spPr>
        <p:txBody>
          <a:bodyPr/>
          <a:lstStyle>
            <a:lvl1pPr>
              <a:defRPr sz="5376"/>
            </a:lvl1pPr>
            <a:lvl2pPr>
              <a:defRPr sz="4704"/>
            </a:lvl2pPr>
            <a:lvl3pPr>
              <a:defRPr sz="4032"/>
            </a:lvl3pPr>
            <a:lvl4pPr>
              <a:defRPr sz="3360"/>
            </a:lvl4pPr>
            <a:lvl5pPr>
              <a:defRPr sz="3360"/>
            </a:lvl5pPr>
            <a:lvl6pPr>
              <a:defRPr sz="3360"/>
            </a:lvl6pPr>
            <a:lvl7pPr>
              <a:defRPr sz="3360"/>
            </a:lvl7pPr>
            <a:lvl8pPr>
              <a:defRPr sz="3360"/>
            </a:lvl8pPr>
            <a:lvl9pPr>
              <a:defRPr sz="336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029" y="3456146"/>
            <a:ext cx="14862115" cy="6402939"/>
          </a:xfrm>
        </p:spPr>
        <p:txBody>
          <a:bodyPr/>
          <a:lstStyle>
            <a:lvl1pPr marL="0" indent="0">
              <a:buNone/>
              <a:defRPr sz="2688"/>
            </a:lvl1pPr>
            <a:lvl2pPr marL="768050" indent="0">
              <a:buNone/>
              <a:defRPr sz="2352"/>
            </a:lvl2pPr>
            <a:lvl3pPr marL="1536101" indent="0">
              <a:buNone/>
              <a:defRPr sz="2016"/>
            </a:lvl3pPr>
            <a:lvl4pPr marL="2304151" indent="0">
              <a:buNone/>
              <a:defRPr sz="1680"/>
            </a:lvl4pPr>
            <a:lvl5pPr marL="3072201" indent="0">
              <a:buNone/>
              <a:defRPr sz="1680"/>
            </a:lvl5pPr>
            <a:lvl6pPr marL="3840251" indent="0">
              <a:buNone/>
              <a:defRPr sz="1680"/>
            </a:lvl6pPr>
            <a:lvl7pPr marL="4608302" indent="0">
              <a:buNone/>
              <a:defRPr sz="1680"/>
            </a:lvl7pPr>
            <a:lvl8pPr marL="5376352" indent="0">
              <a:buNone/>
              <a:defRPr sz="1680"/>
            </a:lvl8pPr>
            <a:lvl9pPr marL="6144402" indent="0">
              <a:buNone/>
              <a:defRPr sz="16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6A21B-B412-433C-B788-7A8EA7917361}" type="datetimeFigureOut">
              <a:rPr lang="pt-BR" smtClean="0"/>
              <a:t>30/05/2024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FC87-6FBD-4D45-86E6-413C9961D0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1189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029" y="768032"/>
            <a:ext cx="14862115" cy="2688114"/>
          </a:xfrm>
        </p:spPr>
        <p:txBody>
          <a:bodyPr anchor="b"/>
          <a:lstStyle>
            <a:lvl1pPr>
              <a:defRPr sz="537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590156" y="1658738"/>
            <a:ext cx="23328184" cy="8187013"/>
          </a:xfrm>
        </p:spPr>
        <p:txBody>
          <a:bodyPr anchor="t"/>
          <a:lstStyle>
            <a:lvl1pPr marL="0" indent="0">
              <a:buNone/>
              <a:defRPr sz="5376"/>
            </a:lvl1pPr>
            <a:lvl2pPr marL="768050" indent="0">
              <a:buNone/>
              <a:defRPr sz="4704"/>
            </a:lvl2pPr>
            <a:lvl3pPr marL="1536101" indent="0">
              <a:buNone/>
              <a:defRPr sz="4032"/>
            </a:lvl3pPr>
            <a:lvl4pPr marL="2304151" indent="0">
              <a:buNone/>
              <a:defRPr sz="3360"/>
            </a:lvl4pPr>
            <a:lvl5pPr marL="3072201" indent="0">
              <a:buNone/>
              <a:defRPr sz="3360"/>
            </a:lvl5pPr>
            <a:lvl6pPr marL="3840251" indent="0">
              <a:buNone/>
              <a:defRPr sz="3360"/>
            </a:lvl6pPr>
            <a:lvl7pPr marL="4608302" indent="0">
              <a:buNone/>
              <a:defRPr sz="3360"/>
            </a:lvl7pPr>
            <a:lvl8pPr marL="5376352" indent="0">
              <a:buNone/>
              <a:defRPr sz="3360"/>
            </a:lvl8pPr>
            <a:lvl9pPr marL="6144402" indent="0">
              <a:buNone/>
              <a:defRPr sz="336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029" y="3456146"/>
            <a:ext cx="14862115" cy="6402939"/>
          </a:xfrm>
        </p:spPr>
        <p:txBody>
          <a:bodyPr/>
          <a:lstStyle>
            <a:lvl1pPr marL="0" indent="0">
              <a:buNone/>
              <a:defRPr sz="2688"/>
            </a:lvl1pPr>
            <a:lvl2pPr marL="768050" indent="0">
              <a:buNone/>
              <a:defRPr sz="2352"/>
            </a:lvl2pPr>
            <a:lvl3pPr marL="1536101" indent="0">
              <a:buNone/>
              <a:defRPr sz="2016"/>
            </a:lvl3pPr>
            <a:lvl4pPr marL="2304151" indent="0">
              <a:buNone/>
              <a:defRPr sz="1680"/>
            </a:lvl4pPr>
            <a:lvl5pPr marL="3072201" indent="0">
              <a:buNone/>
              <a:defRPr sz="1680"/>
            </a:lvl5pPr>
            <a:lvl6pPr marL="3840251" indent="0">
              <a:buNone/>
              <a:defRPr sz="1680"/>
            </a:lvl6pPr>
            <a:lvl7pPr marL="4608302" indent="0">
              <a:buNone/>
              <a:defRPr sz="1680"/>
            </a:lvl7pPr>
            <a:lvl8pPr marL="5376352" indent="0">
              <a:buNone/>
              <a:defRPr sz="1680"/>
            </a:lvl8pPr>
            <a:lvl9pPr marL="6144402" indent="0">
              <a:buNone/>
              <a:defRPr sz="16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6A21B-B412-433C-B788-7A8EA7917361}" type="datetimeFigureOut">
              <a:rPr lang="pt-BR" smtClean="0"/>
              <a:t>30/05/2024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FC87-6FBD-4D45-86E6-413C9961D0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52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8025" y="613360"/>
            <a:ext cx="39744313" cy="2226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025" y="3066796"/>
            <a:ext cx="39744313" cy="730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68025" y="10677787"/>
            <a:ext cx="10368082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1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A6A21B-B412-433C-B788-7A8EA7917361}" type="datetimeFigureOut">
              <a:rPr lang="pt-BR" smtClean="0"/>
              <a:t>30/05/2024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64120" y="10677787"/>
            <a:ext cx="15552123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1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544256" y="10677787"/>
            <a:ext cx="10368082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1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E6FC87-6FBD-4D45-86E6-413C9961D0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036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536101" rtl="0" eaLnBrk="1" latinLnBrk="0" hangingPunct="1">
        <a:lnSpc>
          <a:spcPct val="90000"/>
        </a:lnSpc>
        <a:spcBef>
          <a:spcPct val="0"/>
        </a:spcBef>
        <a:buNone/>
        <a:defRPr sz="73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4025" indent="-384025" algn="l" defTabSz="1536101" rtl="0" eaLnBrk="1" latinLnBrk="0" hangingPunct="1">
        <a:lnSpc>
          <a:spcPct val="90000"/>
        </a:lnSpc>
        <a:spcBef>
          <a:spcPts val="1680"/>
        </a:spcBef>
        <a:buFont typeface="Arial" panose="020B0604020202020204" pitchFamily="34" charset="0"/>
        <a:buChar char="•"/>
        <a:defRPr sz="4704" kern="1200">
          <a:solidFill>
            <a:schemeClr val="tx1"/>
          </a:solidFill>
          <a:latin typeface="+mn-lt"/>
          <a:ea typeface="+mn-ea"/>
          <a:cs typeface="+mn-cs"/>
        </a:defRPr>
      </a:lvl1pPr>
      <a:lvl2pPr marL="1152075" indent="-384025" algn="l" defTabSz="1536101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2pPr>
      <a:lvl3pPr marL="1920126" indent="-384025" algn="l" defTabSz="1536101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3pPr>
      <a:lvl4pPr marL="2688176" indent="-384025" algn="l" defTabSz="1536101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4pPr>
      <a:lvl5pPr marL="3456226" indent="-384025" algn="l" defTabSz="1536101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5pPr>
      <a:lvl6pPr marL="4224277" indent="-384025" algn="l" defTabSz="1536101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6pPr>
      <a:lvl7pPr marL="4992327" indent="-384025" algn="l" defTabSz="1536101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7pPr>
      <a:lvl8pPr marL="5760377" indent="-384025" algn="l" defTabSz="1536101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8pPr>
      <a:lvl9pPr marL="6528427" indent="-384025" algn="l" defTabSz="1536101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36101" rtl="0" eaLnBrk="1" latinLnBrk="0" hangingPunct="1">
        <a:defRPr sz="3024" kern="1200">
          <a:solidFill>
            <a:schemeClr val="tx1"/>
          </a:solidFill>
          <a:latin typeface="+mn-lt"/>
          <a:ea typeface="+mn-ea"/>
          <a:cs typeface="+mn-cs"/>
        </a:defRPr>
      </a:lvl1pPr>
      <a:lvl2pPr marL="768050" algn="l" defTabSz="1536101" rtl="0" eaLnBrk="1" latinLnBrk="0" hangingPunct="1"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536101" algn="l" defTabSz="1536101" rtl="0" eaLnBrk="1" latinLnBrk="0" hangingPunct="1">
        <a:defRPr sz="3024" kern="1200">
          <a:solidFill>
            <a:schemeClr val="tx1"/>
          </a:solidFill>
          <a:latin typeface="+mn-lt"/>
          <a:ea typeface="+mn-ea"/>
          <a:cs typeface="+mn-cs"/>
        </a:defRPr>
      </a:lvl3pPr>
      <a:lvl4pPr marL="2304151" algn="l" defTabSz="1536101" rtl="0" eaLnBrk="1" latinLnBrk="0" hangingPunct="1">
        <a:defRPr sz="3024" kern="1200">
          <a:solidFill>
            <a:schemeClr val="tx1"/>
          </a:solidFill>
          <a:latin typeface="+mn-lt"/>
          <a:ea typeface="+mn-ea"/>
          <a:cs typeface="+mn-cs"/>
        </a:defRPr>
      </a:lvl4pPr>
      <a:lvl5pPr marL="3072201" algn="l" defTabSz="1536101" rtl="0" eaLnBrk="1" latinLnBrk="0" hangingPunct="1">
        <a:defRPr sz="3024" kern="1200">
          <a:solidFill>
            <a:schemeClr val="tx1"/>
          </a:solidFill>
          <a:latin typeface="+mn-lt"/>
          <a:ea typeface="+mn-ea"/>
          <a:cs typeface="+mn-cs"/>
        </a:defRPr>
      </a:lvl5pPr>
      <a:lvl6pPr marL="3840251" algn="l" defTabSz="1536101" rtl="0" eaLnBrk="1" latinLnBrk="0" hangingPunct="1">
        <a:defRPr sz="3024" kern="1200">
          <a:solidFill>
            <a:schemeClr val="tx1"/>
          </a:solidFill>
          <a:latin typeface="+mn-lt"/>
          <a:ea typeface="+mn-ea"/>
          <a:cs typeface="+mn-cs"/>
        </a:defRPr>
      </a:lvl6pPr>
      <a:lvl7pPr marL="4608302" algn="l" defTabSz="1536101" rtl="0" eaLnBrk="1" latinLnBrk="0" hangingPunct="1">
        <a:defRPr sz="3024" kern="1200">
          <a:solidFill>
            <a:schemeClr val="tx1"/>
          </a:solidFill>
          <a:latin typeface="+mn-lt"/>
          <a:ea typeface="+mn-ea"/>
          <a:cs typeface="+mn-cs"/>
        </a:defRPr>
      </a:lvl7pPr>
      <a:lvl8pPr marL="5376352" algn="l" defTabSz="1536101" rtl="0" eaLnBrk="1" latinLnBrk="0" hangingPunct="1">
        <a:defRPr sz="3024" kern="1200">
          <a:solidFill>
            <a:schemeClr val="tx1"/>
          </a:solidFill>
          <a:latin typeface="+mn-lt"/>
          <a:ea typeface="+mn-ea"/>
          <a:cs typeface="+mn-cs"/>
        </a:defRPr>
      </a:lvl8pPr>
      <a:lvl9pPr marL="6144402" algn="l" defTabSz="1536101" rtl="0" eaLnBrk="1" latinLnBrk="0" hangingPunct="1">
        <a:defRPr sz="30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0A53E16-9692-CBB6-E766-DE9BDD73961C}"/>
              </a:ext>
            </a:extLst>
          </p:cNvPr>
          <p:cNvSpPr/>
          <p:nvPr/>
        </p:nvSpPr>
        <p:spPr>
          <a:xfrm>
            <a:off x="0" y="0"/>
            <a:ext cx="46080363" cy="11520488"/>
          </a:xfrm>
          <a:prstGeom prst="rect">
            <a:avLst/>
          </a:prstGeom>
          <a:gradFill>
            <a:gsLst>
              <a:gs pos="16000">
                <a:srgbClr val="425C7C"/>
              </a:gs>
              <a:gs pos="57000">
                <a:srgbClr val="EE8436"/>
              </a:gs>
              <a:gs pos="100000">
                <a:srgbClr val="D47E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7BBD0861-DDF4-604E-2A58-B3EF87DEA731}"/>
              </a:ext>
            </a:extLst>
          </p:cNvPr>
          <p:cNvSpPr/>
          <p:nvPr/>
        </p:nvSpPr>
        <p:spPr>
          <a:xfrm>
            <a:off x="5544386" y="-3371850"/>
            <a:ext cx="2628900" cy="189738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A8FA4CBE-DC71-00C1-E76A-39FEAC6FC765}"/>
              </a:ext>
            </a:extLst>
          </p:cNvPr>
          <p:cNvSpPr/>
          <p:nvPr/>
        </p:nvSpPr>
        <p:spPr>
          <a:xfrm>
            <a:off x="2228850" y="-4629150"/>
            <a:ext cx="2628900" cy="189738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Paralelogramo 8">
            <a:extLst>
              <a:ext uri="{FF2B5EF4-FFF2-40B4-BE49-F238E27FC236}">
                <a16:creationId xmlns:a16="http://schemas.microsoft.com/office/drawing/2014/main" id="{BCFAEDD6-7A5A-03F5-F7E0-EA3E94CE0FBF}"/>
              </a:ext>
            </a:extLst>
          </p:cNvPr>
          <p:cNvSpPr/>
          <p:nvPr/>
        </p:nvSpPr>
        <p:spPr>
          <a:xfrm>
            <a:off x="8858668" y="-2000250"/>
            <a:ext cx="2628900" cy="185166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Foto editada de grupo de pessoas posando para foto">
            <a:extLst>
              <a:ext uri="{FF2B5EF4-FFF2-40B4-BE49-F238E27FC236}">
                <a16:creationId xmlns:a16="http://schemas.microsoft.com/office/drawing/2014/main" id="{CDF5117A-2990-8343-F7E2-9DC2245B96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28" b="95267" l="1719" r="99167">
                        <a14:foregroundMark x1="2240" y1="35708" x2="4063" y2="29458"/>
                        <a14:foregroundMark x1="4063" y1="29458" x2="9115" y2="27757"/>
                        <a14:foregroundMark x1="9115" y1="27757" x2="12240" y2="23621"/>
                        <a14:foregroundMark x1="12240" y1="23621" x2="14635" y2="13281"/>
                        <a14:foregroundMark x1="14635" y1="13281" x2="18438" y2="10110"/>
                        <a14:foregroundMark x1="18438" y1="10110" x2="24740" y2="10202"/>
                        <a14:foregroundMark x1="24740" y1="10202" x2="30938" y2="30744"/>
                        <a14:foregroundMark x1="30938" y1="30744" x2="35317" y2="35896"/>
                        <a14:foregroundMark x1="35203" y1="45094" x2="34740" y2="49403"/>
                        <a14:foregroundMark x1="32550" y1="49190" x2="11146" y2="47105"/>
                        <a14:foregroundMark x1="34740" y1="49403" x2="34315" y2="49362"/>
                        <a14:foregroundMark x1="11146" y1="47105" x2="3177" y2="52298"/>
                        <a14:foregroundMark x1="3177" y1="52298" x2="3021" y2="65074"/>
                        <a14:foregroundMark x1="3021" y1="65074" x2="15208" y2="86305"/>
                        <a14:foregroundMark x1="15208" y1="86305" x2="68125" y2="98805"/>
                        <a14:foregroundMark x1="68125" y1="98805" x2="65104" y2="86305"/>
                        <a14:foregroundMark x1="65104" y1="86305" x2="56563" y2="75414"/>
                        <a14:foregroundMark x1="56563" y1="75414" x2="53542" y2="61627"/>
                        <a14:foregroundMark x1="53542" y1="61627" x2="48594" y2="59329"/>
                        <a14:foregroundMark x1="48594" y1="59329" x2="47917" y2="81342"/>
                        <a14:foregroundMark x1="47917" y1="81342" x2="54115" y2="73897"/>
                        <a14:foregroundMark x1="54115" y1="73897" x2="45677" y2="85708"/>
                        <a14:foregroundMark x1="45677" y1="85708" x2="32396" y2="89384"/>
                        <a14:foregroundMark x1="32396" y1="89384" x2="26302" y2="80147"/>
                        <a14:foregroundMark x1="26302" y1="80147" x2="15521" y2="80055"/>
                        <a14:foregroundMark x1="15521" y1="80055" x2="11250" y2="75781"/>
                        <a14:foregroundMark x1="11250" y1="75781" x2="5990" y2="73897"/>
                        <a14:foregroundMark x1="5990" y1="73897" x2="3385" y2="65901"/>
                        <a14:foregroundMark x1="3385" y1="65901" x2="3958" y2="49586"/>
                        <a14:foregroundMark x1="3958" y1="49586" x2="4531" y2="49586"/>
                        <a14:foregroundMark x1="16302" y1="40165" x2="18542" y2="26608"/>
                        <a14:foregroundMark x1="18542" y1="26608" x2="17656" y2="21140"/>
                        <a14:foregroundMark x1="17656" y1="21140" x2="14740" y2="34513"/>
                        <a14:foregroundMark x1="14740" y1="34513" x2="11719" y2="39568"/>
                        <a14:foregroundMark x1="11719" y1="39568" x2="8125" y2="36121"/>
                        <a14:foregroundMark x1="8125" y1="36121" x2="14271" y2="31434"/>
                        <a14:foregroundMark x1="14271" y1="31434" x2="24740" y2="29550"/>
                        <a14:foregroundMark x1="24740" y1="29550" x2="14271" y2="47932"/>
                        <a14:foregroundMark x1="14271" y1="47932" x2="9323" y2="51471"/>
                        <a14:foregroundMark x1="9323" y1="51471" x2="6406" y2="46140"/>
                        <a14:foregroundMark x1="6406" y1="46140" x2="2240" y2="42279"/>
                        <a14:foregroundMark x1="2240" y1="42279" x2="9583" y2="46921"/>
                        <a14:foregroundMark x1="9583" y1="46921" x2="12031" y2="85524"/>
                        <a14:foregroundMark x1="12031" y1="85524" x2="6667" y2="94853"/>
                        <a14:foregroundMark x1="6667" y1="94853" x2="46667" y2="99724"/>
                        <a14:foregroundMark x1="46667" y1="99724" x2="64010" y2="98897"/>
                        <a14:foregroundMark x1="64010" y1="98897" x2="64427" y2="92188"/>
                        <a14:foregroundMark x1="64427" y1="92188" x2="57240" y2="89292"/>
                        <a14:foregroundMark x1="57240" y1="89292" x2="60260" y2="92647"/>
                        <a14:foregroundMark x1="60260" y1="92647" x2="33542" y2="98713"/>
                        <a14:foregroundMark x1="33542" y1="98713" x2="74010" y2="96415"/>
                        <a14:foregroundMark x1="74010" y1="96415" x2="89063" y2="82445"/>
                        <a14:foregroundMark x1="89063" y1="82445" x2="91302" y2="63097"/>
                        <a14:foregroundMark x1="91302" y1="63097" x2="88490" y2="45358"/>
                        <a14:foregroundMark x1="88490" y1="45358" x2="97500" y2="89706"/>
                        <a14:foregroundMark x1="97500" y1="89706" x2="90625" y2="17877"/>
                        <a14:foregroundMark x1="90625" y1="17877" x2="86823" y2="14384"/>
                        <a14:foregroundMark x1="86823" y1="14384" x2="81406" y2="38511"/>
                        <a14:foregroundMark x1="81406" y1="38511" x2="67031" y2="46737"/>
                        <a14:foregroundMark x1="67031" y1="46737" x2="62552" y2="30836"/>
                        <a14:foregroundMark x1="62552" y1="30836" x2="65573" y2="25092"/>
                        <a14:foregroundMark x1="65573" y1="25092" x2="66354" y2="19256"/>
                        <a14:foregroundMark x1="66354" y1="19256" x2="62083" y2="16176"/>
                        <a14:foregroundMark x1="62083" y1="16176" x2="57031" y2="21324"/>
                        <a14:foregroundMark x1="57031" y1="21324" x2="58594" y2="15487"/>
                        <a14:foregroundMark x1="58594" y1="15487" x2="63854" y2="11121"/>
                        <a14:foregroundMark x1="63854" y1="11121" x2="70156" y2="15993"/>
                        <a14:foregroundMark x1="70156" y1="15993" x2="73073" y2="20910"/>
                        <a14:foregroundMark x1="73073" y1="20910" x2="62760" y2="12592"/>
                        <a14:foregroundMark x1="62760" y1="12592" x2="59583" y2="18244"/>
                        <a14:foregroundMark x1="59583" y1="18244" x2="59583" y2="27298"/>
                        <a14:foregroundMark x1="59583" y1="27298" x2="52969" y2="20910"/>
                        <a14:foregroundMark x1="52969" y1="20910" x2="52865" y2="13879"/>
                        <a14:foregroundMark x1="52865" y1="13879" x2="48906" y2="8732"/>
                        <a14:foregroundMark x1="48906" y1="8732" x2="41927" y2="10524"/>
                        <a14:foregroundMark x1="41927" y1="10524" x2="38229" y2="17877"/>
                        <a14:foregroundMark x1="38229" y1="17877" x2="45573" y2="24311"/>
                        <a14:foregroundMark x1="45573" y1="24311" x2="52396" y2="26976"/>
                        <a14:foregroundMark x1="52396" y1="26976" x2="47240" y2="9605"/>
                        <a14:foregroundMark x1="47240" y1="9605" x2="49479" y2="23392"/>
                        <a14:foregroundMark x1="49479" y1="23392" x2="47031" y2="39108"/>
                        <a14:foregroundMark x1="47031" y1="39108" x2="33385" y2="56756"/>
                        <a14:foregroundMark x1="33385" y1="56756" x2="31927" y2="51471"/>
                        <a14:foregroundMark x1="31927" y1="51471" x2="34531" y2="43474"/>
                        <a14:foregroundMark x1="34205" y1="41236" x2="32604" y2="30239"/>
                        <a14:foregroundMark x1="32604" y1="30239" x2="28333" y2="25276"/>
                        <a14:foregroundMark x1="28333" y1="25276" x2="30052" y2="21140"/>
                        <a14:foregroundMark x1="30052" y1="21140" x2="25781" y2="16452"/>
                        <a14:foregroundMark x1="25781" y1="16452" x2="19219" y2="16360"/>
                        <a14:foregroundMark x1="19219" y1="16360" x2="14740" y2="14476"/>
                        <a14:foregroundMark x1="14740" y1="14476" x2="16406" y2="8410"/>
                        <a14:foregroundMark x1="16406" y1="8410" x2="11823" y2="13603"/>
                        <a14:foregroundMark x1="11823" y1="13603" x2="11042" y2="9145"/>
                        <a14:foregroundMark x1="11042" y1="9145" x2="18698" y2="8226"/>
                        <a14:foregroundMark x1="18698" y1="8226" x2="23646" y2="23208"/>
                        <a14:foregroundMark x1="23646" y1="23208" x2="26198" y2="70956"/>
                        <a14:foregroundMark x1="26198" y1="70956" x2="30260" y2="53768"/>
                        <a14:foregroundMark x1="30260" y1="53768" x2="30052" y2="63971"/>
                        <a14:foregroundMark x1="30052" y1="63971" x2="26094" y2="59421"/>
                        <a14:foregroundMark x1="26094" y1="59421" x2="23646" y2="71737"/>
                        <a14:foregroundMark x1="23646" y1="71737" x2="17188" y2="76379"/>
                        <a14:foregroundMark x1="17188" y1="76379" x2="11354" y2="85202"/>
                        <a14:foregroundMark x1="11354" y1="85202" x2="7083" y2="88097"/>
                        <a14:foregroundMark x1="7083" y1="88097" x2="3490" y2="65395"/>
                        <a14:foregroundMark x1="3490" y1="65395" x2="2813" y2="95358"/>
                        <a14:foregroundMark x1="2813" y1="95358" x2="8333" y2="99035"/>
                        <a14:foregroundMark x1="8333" y1="99035" x2="58490" y2="90901"/>
                        <a14:foregroundMark x1="58490" y1="90901" x2="45573" y2="90671"/>
                        <a14:foregroundMark x1="45573" y1="90671" x2="78490" y2="88879"/>
                        <a14:foregroundMark x1="78490" y1="88879" x2="86458" y2="89292"/>
                        <a14:foregroundMark x1="86458" y1="89292" x2="92188" y2="86305"/>
                        <a14:foregroundMark x1="92188" y1="86305" x2="89167" y2="66176"/>
                        <a14:foregroundMark x1="89167" y1="66176" x2="82865" y2="63879"/>
                        <a14:foregroundMark x1="82865" y1="63879" x2="75885" y2="78401"/>
                        <a14:foregroundMark x1="75885" y1="78401" x2="85260" y2="68474"/>
                        <a14:foregroundMark x1="85260" y1="68474" x2="81094" y2="78676"/>
                        <a14:foregroundMark x1="81094" y1="78676" x2="74323" y2="81664"/>
                        <a14:foregroundMark x1="74323" y1="81664" x2="77708" y2="70129"/>
                        <a14:foregroundMark x1="77708" y1="70129" x2="76719" y2="34329"/>
                        <a14:foregroundMark x1="76719" y1="34329" x2="62760" y2="48438"/>
                        <a14:foregroundMark x1="62760" y1="48438" x2="66927" y2="40763"/>
                        <a14:foregroundMark x1="66927" y1="40763" x2="63542" y2="31250"/>
                        <a14:foregroundMark x1="49479" y1="7950" x2="43438" y2="8410"/>
                        <a14:foregroundMark x1="43438" y1="8410" x2="50365" y2="8042"/>
                        <a14:foregroundMark x1="50365" y1="8042" x2="43281" y2="7445"/>
                        <a14:foregroundMark x1="43281" y1="7445" x2="49479" y2="7950"/>
                        <a14:foregroundMark x1="68021" y1="38695" x2="71406" y2="28585"/>
                        <a14:foregroundMark x1="71406" y1="28585" x2="68021" y2="35892"/>
                        <a14:foregroundMark x1="68021" y1="35892" x2="64792" y2="32537"/>
                        <a14:foregroundMark x1="64792" y1="32537" x2="58802" y2="34145"/>
                        <a14:foregroundMark x1="58802" y1="34145" x2="60729" y2="29550"/>
                        <a14:foregroundMark x1="60729" y1="29550" x2="58490" y2="37822"/>
                        <a14:foregroundMark x1="58490" y1="37822" x2="60729" y2="44899"/>
                        <a14:foregroundMark x1="60729" y1="44899" x2="62969" y2="47105"/>
                        <a14:foregroundMark x1="47813" y1="57537" x2="43750" y2="81939"/>
                        <a14:foregroundMark x1="43750" y1="81939" x2="49583" y2="51884"/>
                        <a14:foregroundMark x1="49583" y1="51884" x2="43646" y2="55561"/>
                        <a14:foregroundMark x1="43646" y1="55561" x2="39792" y2="79182"/>
                        <a14:foregroundMark x1="39792" y1="79182" x2="42604" y2="68750"/>
                        <a14:foregroundMark x1="42604" y1="68750" x2="39792" y2="72335"/>
                        <a14:foregroundMark x1="39792" y1="72335" x2="42500" y2="68566"/>
                        <a14:foregroundMark x1="42500" y1="68566" x2="28229" y2="95358"/>
                        <a14:foregroundMark x1="28229" y1="95358" x2="36458" y2="77068"/>
                        <a14:foregroundMark x1="36458" y1="77068" x2="52969" y2="76011"/>
                        <a14:foregroundMark x1="52969" y1="76011" x2="64010" y2="79963"/>
                        <a14:foregroundMark x1="64010" y1="79963" x2="60729" y2="71829"/>
                        <a14:foregroundMark x1="60729" y1="71829" x2="69271" y2="86535"/>
                        <a14:foregroundMark x1="69271" y1="86535" x2="63542" y2="68842"/>
                        <a14:foregroundMark x1="63542" y1="68842" x2="58229" y2="69669"/>
                        <a14:foregroundMark x1="58229" y1="69669" x2="47240" y2="82353"/>
                        <a14:foregroundMark x1="47240" y1="82353" x2="34167" y2="89200"/>
                        <a14:foregroundMark x1="34167" y1="89200" x2="14948" y2="92877"/>
                        <a14:foregroundMark x1="14948" y1="92877" x2="6510" y2="86397"/>
                        <a14:foregroundMark x1="6510" y1="86397" x2="885" y2="71140"/>
                        <a14:foregroundMark x1="885" y1="71140" x2="1042" y2="63879"/>
                        <a14:foregroundMark x1="1042" y1="63879" x2="2604" y2="92188"/>
                        <a14:foregroundMark x1="2604" y1="92188" x2="6510" y2="94531"/>
                        <a14:foregroundMark x1="6510" y1="94531" x2="20677" y2="94761"/>
                        <a14:foregroundMark x1="20677" y1="94761" x2="39115" y2="92463"/>
                        <a14:foregroundMark x1="39115" y1="92463" x2="27344" y2="95037"/>
                        <a14:foregroundMark x1="27344" y1="95037" x2="48698" y2="98621"/>
                        <a14:foregroundMark x1="48698" y1="98621" x2="8333" y2="99724"/>
                        <a14:foregroundMark x1="8333" y1="99724" x2="70156" y2="92279"/>
                        <a14:foregroundMark x1="70156" y1="92279" x2="37656" y2="93750"/>
                        <a14:foregroundMark x1="37656" y1="93750" x2="63750" y2="98621"/>
                        <a14:foregroundMark x1="63750" y1="98621" x2="54635" y2="98024"/>
                        <a14:foregroundMark x1="54635" y1="98024" x2="90521" y2="96737"/>
                        <a14:foregroundMark x1="90521" y1="96737" x2="96823" y2="96737"/>
                        <a14:foregroundMark x1="96823" y1="96737" x2="97292" y2="54871"/>
                        <a14:foregroundMark x1="97292" y1="54871" x2="98385" y2="96232"/>
                        <a14:foregroundMark x1="98385" y1="96232" x2="90625" y2="88879"/>
                        <a14:foregroundMark x1="90625" y1="88879" x2="78385" y2="98438"/>
                        <a14:foregroundMark x1="78385" y1="98438" x2="92188" y2="91176"/>
                        <a14:foregroundMark x1="92188" y1="91176" x2="98854" y2="45037"/>
                        <a14:foregroundMark x1="98854" y1="45037" x2="97708" y2="29182"/>
                        <a14:foregroundMark x1="97708" y1="29182" x2="97135" y2="36994"/>
                        <a14:foregroundMark x1="97135" y1="36994" x2="97813" y2="28768"/>
                        <a14:foregroundMark x1="90521" y1="10432" x2="84688" y2="11627"/>
                        <a14:foregroundMark x1="84688" y1="11627" x2="80833" y2="21324"/>
                        <a14:foregroundMark x1="80833" y1="21324" x2="75885" y2="27068"/>
                        <a14:foregroundMark x1="75885" y1="27068" x2="80313" y2="20910"/>
                        <a14:foregroundMark x1="80313" y1="20910" x2="81510" y2="14108"/>
                        <a14:foregroundMark x1="81510" y1="14108" x2="86927" y2="8548"/>
                        <a14:foregroundMark x1="86927" y1="8548" x2="81510" y2="11627"/>
                        <a14:foregroundMark x1="81510" y1="11627" x2="79948" y2="23392"/>
                        <a14:foregroundMark x1="79948" y1="23392" x2="79271" y2="17279"/>
                        <a14:foregroundMark x1="79271" y1="17279" x2="79271" y2="23621"/>
                        <a14:foregroundMark x1="79271" y1="23621" x2="81875" y2="13695"/>
                        <a14:foregroundMark x1="81875" y1="13695" x2="85781" y2="9237"/>
                        <a14:foregroundMark x1="85781" y1="9237" x2="90729" y2="11811"/>
                        <a14:foregroundMark x1="90729" y1="11811" x2="92760" y2="18842"/>
                        <a14:foregroundMark x1="92760" y1="18842" x2="93906" y2="19853"/>
                        <a14:foregroundMark x1="71406" y1="14384" x2="76823" y2="27298"/>
                        <a14:foregroundMark x1="76823" y1="27298" x2="70313" y2="12914"/>
                        <a14:foregroundMark x1="70313" y1="12914" x2="77031" y2="24311"/>
                        <a14:foregroundMark x1="21927" y1="60524" x2="21927" y2="56066"/>
                        <a14:foregroundMark x1="21927" y1="56066" x2="16302" y2="65993"/>
                        <a14:foregroundMark x1="16302" y1="65993" x2="16302" y2="66958"/>
                        <a14:foregroundMark x1="3385" y1="96737" x2="10104" y2="96737"/>
                        <a14:foregroundMark x1="10104" y1="96737" x2="84583" y2="92279"/>
                        <a14:foregroundMark x1="84583" y1="92279" x2="99167" y2="93750"/>
                        <a14:foregroundMark x1="99167" y1="93750" x2="48906" y2="95267"/>
                        <a14:foregroundMark x1="14635" y1="29779" x2="6094" y2="39890"/>
                        <a14:foregroundMark x1="6094" y1="39890" x2="8438" y2="31939"/>
                        <a14:foregroundMark x1="8438" y1="31939" x2="3021" y2="35018"/>
                        <a14:foregroundMark x1="3021" y1="35018" x2="1719" y2="38971"/>
                        <a14:foregroundMark x1="1719" y1="38971" x2="1719" y2="38189"/>
                        <a14:foregroundMark x1="11250" y1="8915" x2="15990" y2="6434"/>
                        <a14:foregroundMark x1="15990" y1="6434" x2="22708" y2="6434"/>
                        <a14:foregroundMark x1="22708" y1="6434" x2="27240" y2="10202"/>
                        <a14:foregroundMark x1="27240" y1="10202" x2="30365" y2="15257"/>
                        <a14:foregroundMark x1="30365" y1="15257" x2="27240" y2="9007"/>
                        <a14:foregroundMark x1="27240" y1="9007" x2="21927" y2="6434"/>
                        <a14:foregroundMark x1="21927" y1="6434" x2="16302" y2="7123"/>
                        <a14:foregroundMark x1="16302" y1="7123" x2="15729" y2="7950"/>
                        <a14:foregroundMark x1="54531" y1="23300" x2="52865" y2="22335"/>
                        <a14:foregroundMark x1="86042" y1="7950" x2="91094" y2="10892"/>
                        <a14:foregroundMark x1="91094" y1="10892" x2="88073" y2="6939"/>
                        <a14:foregroundMark x1="88073" y1="6939" x2="91771" y2="10432"/>
                        <a14:foregroundMark x1="91771" y1="10432" x2="93333" y2="15855"/>
                        <a14:foregroundMark x1="93333" y1="15855" x2="93333" y2="15855"/>
                        <a14:foregroundMark x1="40469" y1="7950" x2="47813" y2="6664"/>
                        <a14:foregroundMark x1="47813" y1="6664" x2="41250" y2="8410"/>
                        <a14:foregroundMark x1="41250" y1="8410" x2="49010" y2="7950"/>
                        <a14:foregroundMark x1="49010" y1="7950" x2="43854" y2="5928"/>
                        <a14:foregroundMark x1="43854" y1="5928" x2="41300" y2="5928"/>
                        <a14:foregroundMark x1="51146" y1="57537" x2="55208" y2="60018"/>
                        <a14:foregroundMark x1="55208" y1="60018" x2="49688" y2="58042"/>
                        <a14:foregroundMark x1="49688" y1="58042" x2="56771" y2="58042"/>
                        <a14:foregroundMark x1="56771" y1="58042" x2="56771" y2="58548"/>
                        <a14:foregroundMark x1="92188" y1="42647" x2="84896" y2="45221"/>
                        <a14:foregroundMark x1="84896" y1="45221" x2="81875" y2="51792"/>
                        <a14:foregroundMark x1="81875" y1="51792" x2="85104" y2="57950"/>
                        <a14:foregroundMark x1="85104" y1="57950" x2="89844" y2="60524"/>
                        <a14:foregroundMark x1="89844" y1="60524" x2="87708" y2="45956"/>
                        <a14:foregroundMark x1="87708" y1="45956" x2="93906" y2="44164"/>
                        <a14:foregroundMark x1="54531" y1="24311" x2="55104" y2="29458"/>
                        <a14:foregroundMark x1="55104" y1="29458" x2="54844" y2="21461"/>
                        <a14:foregroundMark x1="54844" y1="21461" x2="54531" y2="20818"/>
                        <a14:foregroundMark x1="38802" y1="84329" x2="41250" y2="69945"/>
                        <a14:foregroundMark x1="41250" y1="69945" x2="44427" y2="66866"/>
                        <a14:foregroundMark x1="44427" y1="66866" x2="38125" y2="74586"/>
                        <a14:foregroundMark x1="38125" y1="74586" x2="35990" y2="84513"/>
                        <a14:foregroundMark x1="35990" y1="84513" x2="36458" y2="75919"/>
                        <a14:foregroundMark x1="36458" y1="75919" x2="39115" y2="72426"/>
                        <a14:foregroundMark x1="39115" y1="72426" x2="45990" y2="71829"/>
                        <a14:foregroundMark x1="45990" y1="71829" x2="46458" y2="76011"/>
                        <a14:foregroundMark x1="46458" y1="76011" x2="45104" y2="80377"/>
                        <a14:foregroundMark x1="45104" y1="80377" x2="35990" y2="84835"/>
                        <a14:foregroundMark x1="71979" y1="13373" x2="66146" y2="10202"/>
                        <a14:foregroundMark x1="66146" y1="10202" x2="70521" y2="11811"/>
                        <a14:foregroundMark x1="70521" y1="11811" x2="65521" y2="8915"/>
                        <a14:foregroundMark x1="65521" y1="8915" x2="66354" y2="8915"/>
                        <a14:foregroundMark x1="33750" y1="46140" x2="33177" y2="50092"/>
                        <a14:foregroundMark x1="30938" y1="44623" x2="35313" y2="46829"/>
                        <a14:foregroundMark x1="35313" y1="46829" x2="33750" y2="44164"/>
                        <a14:foregroundMark x1="35417" y1="45129" x2="35417" y2="45129"/>
                        <a14:foregroundMark x1="34844" y1="43658" x2="35990" y2="47610"/>
                        <a14:backgroundMark x1="36563" y1="34237" x2="34590" y2="43714"/>
                        <a14:backgroundMark x1="1146" y1="40165" x2="573" y2="34835"/>
                        <a14:backgroundMark x1="573" y1="34835" x2="573" y2="39200"/>
                        <a14:backgroundMark x1="573" y1="39200" x2="1146" y2="39200"/>
                        <a14:backgroundMark x1="70833" y1="26792" x2="70833" y2="26792"/>
                        <a14:backgroundMark x1="40469" y1="6939" x2="40469" y2="6939"/>
                        <a14:backgroundMark x1="38802" y1="7950" x2="41042" y2="6434"/>
                        <a14:backgroundMark x1="39948" y1="6939" x2="43281" y2="4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754"/>
          <a:stretch/>
        </p:blipFill>
        <p:spPr>
          <a:xfrm>
            <a:off x="1436927" y="-442"/>
            <a:ext cx="10164941" cy="1152093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B570093-0D0C-BC2B-F4AE-5D0EE86A6DC0}"/>
              </a:ext>
            </a:extLst>
          </p:cNvPr>
          <p:cNvSpPr txBox="1"/>
          <p:nvPr/>
        </p:nvSpPr>
        <p:spPr>
          <a:xfrm>
            <a:off x="12578132" y="6241184"/>
            <a:ext cx="301338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Como o “STEM” pode empoderar mulheres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6689AC7-4BD1-C863-71BC-E08387352ADC}"/>
              </a:ext>
            </a:extLst>
          </p:cNvPr>
          <p:cNvSpPr/>
          <p:nvPr/>
        </p:nvSpPr>
        <p:spPr>
          <a:xfrm>
            <a:off x="12578132" y="3792477"/>
            <a:ext cx="10462049" cy="1486828"/>
          </a:xfrm>
          <a:prstGeom prst="roundRect">
            <a:avLst/>
          </a:prstGeom>
          <a:solidFill>
            <a:srgbClr val="D67E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 Black" panose="020B0A040201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2F84639-A218-E6B0-1EB9-C69BDB19D28B}"/>
              </a:ext>
            </a:extLst>
          </p:cNvPr>
          <p:cNvSpPr txBox="1"/>
          <p:nvPr/>
        </p:nvSpPr>
        <p:spPr>
          <a:xfrm>
            <a:off x="13031870" y="4021077"/>
            <a:ext cx="12628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#</a:t>
            </a:r>
            <a:r>
              <a:rPr lang="pt-BR" sz="54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mulheresnatecnologia</a:t>
            </a:r>
            <a:endParaRPr lang="pt-BR" sz="66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113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0A53E16-9692-CBB6-E766-DE9BDD73961C}"/>
              </a:ext>
            </a:extLst>
          </p:cNvPr>
          <p:cNvSpPr/>
          <p:nvPr/>
        </p:nvSpPr>
        <p:spPr>
          <a:xfrm>
            <a:off x="0" y="0"/>
            <a:ext cx="46080363" cy="11520488"/>
          </a:xfrm>
          <a:prstGeom prst="rect">
            <a:avLst/>
          </a:prstGeom>
          <a:gradFill>
            <a:gsLst>
              <a:gs pos="16000">
                <a:srgbClr val="425C7C"/>
              </a:gs>
              <a:gs pos="57000">
                <a:srgbClr val="EE8436"/>
              </a:gs>
              <a:gs pos="100000">
                <a:srgbClr val="D47E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7BBD0861-DDF4-604E-2A58-B3EF87DEA731}"/>
              </a:ext>
            </a:extLst>
          </p:cNvPr>
          <p:cNvSpPr/>
          <p:nvPr/>
        </p:nvSpPr>
        <p:spPr>
          <a:xfrm>
            <a:off x="3446645" y="-3318062"/>
            <a:ext cx="2628900" cy="189738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A8FA4CBE-DC71-00C1-E76A-39FEAC6FC765}"/>
              </a:ext>
            </a:extLst>
          </p:cNvPr>
          <p:cNvSpPr/>
          <p:nvPr/>
        </p:nvSpPr>
        <p:spPr>
          <a:xfrm>
            <a:off x="131109" y="-4575362"/>
            <a:ext cx="2628900" cy="189738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Paralelogramo 8">
            <a:extLst>
              <a:ext uri="{FF2B5EF4-FFF2-40B4-BE49-F238E27FC236}">
                <a16:creationId xmlns:a16="http://schemas.microsoft.com/office/drawing/2014/main" id="{BCFAEDD6-7A5A-03F5-F7E0-EA3E94CE0FBF}"/>
              </a:ext>
            </a:extLst>
          </p:cNvPr>
          <p:cNvSpPr/>
          <p:nvPr/>
        </p:nvSpPr>
        <p:spPr>
          <a:xfrm>
            <a:off x="6760927" y="-1946462"/>
            <a:ext cx="2628900" cy="185166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B570093-0D0C-BC2B-F4AE-5D0EE86A6DC0}"/>
              </a:ext>
            </a:extLst>
          </p:cNvPr>
          <p:cNvSpPr txBox="1"/>
          <p:nvPr/>
        </p:nvSpPr>
        <p:spPr>
          <a:xfrm>
            <a:off x="11060808" y="6697848"/>
            <a:ext cx="301338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Conquiste seu espaço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6689AC7-4BD1-C863-71BC-E08387352ADC}"/>
              </a:ext>
            </a:extLst>
          </p:cNvPr>
          <p:cNvSpPr/>
          <p:nvPr/>
        </p:nvSpPr>
        <p:spPr>
          <a:xfrm>
            <a:off x="11125853" y="3792477"/>
            <a:ext cx="10462049" cy="1486828"/>
          </a:xfrm>
          <a:prstGeom prst="roundRect">
            <a:avLst/>
          </a:prstGeom>
          <a:solidFill>
            <a:srgbClr val="D67E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 Black" panose="020B0A040201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2F84639-A218-E6B0-1EB9-C69BDB19D28B}"/>
              </a:ext>
            </a:extLst>
          </p:cNvPr>
          <p:cNvSpPr txBox="1"/>
          <p:nvPr/>
        </p:nvSpPr>
        <p:spPr>
          <a:xfrm>
            <a:off x="11579589" y="4021077"/>
            <a:ext cx="12628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#</a:t>
            </a:r>
            <a:r>
              <a:rPr lang="pt-BR" sz="54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mulheresnatecnologia</a:t>
            </a:r>
            <a:endParaRPr lang="pt-BR" sz="66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 descr="Tela de computador com imagem de homem com óculos de grau">
            <a:extLst>
              <a:ext uri="{FF2B5EF4-FFF2-40B4-BE49-F238E27FC236}">
                <a16:creationId xmlns:a16="http://schemas.microsoft.com/office/drawing/2014/main" id="{E3E59508-7A12-8776-89E0-C76FC1F164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219166"/>
            <a:ext cx="9897035" cy="1273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7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0A53E16-9692-CBB6-E766-DE9BDD73961C}"/>
              </a:ext>
            </a:extLst>
          </p:cNvPr>
          <p:cNvSpPr/>
          <p:nvPr/>
        </p:nvSpPr>
        <p:spPr>
          <a:xfrm>
            <a:off x="0" y="0"/>
            <a:ext cx="46080363" cy="11520488"/>
          </a:xfrm>
          <a:prstGeom prst="rect">
            <a:avLst/>
          </a:prstGeom>
          <a:gradFill>
            <a:gsLst>
              <a:gs pos="16000">
                <a:srgbClr val="425C7C"/>
              </a:gs>
              <a:gs pos="57000">
                <a:srgbClr val="EE8436"/>
              </a:gs>
              <a:gs pos="100000">
                <a:srgbClr val="D47E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7BBD0861-DDF4-604E-2A58-B3EF87DEA731}"/>
              </a:ext>
            </a:extLst>
          </p:cNvPr>
          <p:cNvSpPr/>
          <p:nvPr/>
        </p:nvSpPr>
        <p:spPr>
          <a:xfrm>
            <a:off x="3446645" y="-3318062"/>
            <a:ext cx="2628900" cy="189738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A8FA4CBE-DC71-00C1-E76A-39FEAC6FC765}"/>
              </a:ext>
            </a:extLst>
          </p:cNvPr>
          <p:cNvSpPr/>
          <p:nvPr/>
        </p:nvSpPr>
        <p:spPr>
          <a:xfrm>
            <a:off x="131109" y="-4575362"/>
            <a:ext cx="2628900" cy="189738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Paralelogramo 8">
            <a:extLst>
              <a:ext uri="{FF2B5EF4-FFF2-40B4-BE49-F238E27FC236}">
                <a16:creationId xmlns:a16="http://schemas.microsoft.com/office/drawing/2014/main" id="{BCFAEDD6-7A5A-03F5-F7E0-EA3E94CE0FBF}"/>
              </a:ext>
            </a:extLst>
          </p:cNvPr>
          <p:cNvSpPr/>
          <p:nvPr/>
        </p:nvSpPr>
        <p:spPr>
          <a:xfrm>
            <a:off x="6760927" y="-1946462"/>
            <a:ext cx="2628900" cy="185166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B570093-0D0C-BC2B-F4AE-5D0EE86A6DC0}"/>
              </a:ext>
            </a:extLst>
          </p:cNvPr>
          <p:cNvSpPr txBox="1"/>
          <p:nvPr/>
        </p:nvSpPr>
        <p:spPr>
          <a:xfrm>
            <a:off x="12997183" y="6697848"/>
            <a:ext cx="301338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Inspire outras mulheres, afinal, não basta chegar lá sozinha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6689AC7-4BD1-C863-71BC-E08387352ADC}"/>
              </a:ext>
            </a:extLst>
          </p:cNvPr>
          <p:cNvSpPr/>
          <p:nvPr/>
        </p:nvSpPr>
        <p:spPr>
          <a:xfrm>
            <a:off x="12847073" y="3792477"/>
            <a:ext cx="10462049" cy="1486828"/>
          </a:xfrm>
          <a:prstGeom prst="roundRect">
            <a:avLst/>
          </a:prstGeom>
          <a:solidFill>
            <a:srgbClr val="D67E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 Black" panose="020B0A040201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2F84639-A218-E6B0-1EB9-C69BDB19D28B}"/>
              </a:ext>
            </a:extLst>
          </p:cNvPr>
          <p:cNvSpPr txBox="1"/>
          <p:nvPr/>
        </p:nvSpPr>
        <p:spPr>
          <a:xfrm>
            <a:off x="13300809" y="4021077"/>
            <a:ext cx="12628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#</a:t>
            </a:r>
            <a:r>
              <a:rPr lang="pt-BR" sz="54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mulheresnatecnologia</a:t>
            </a:r>
            <a:endParaRPr lang="pt-BR" sz="66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32A1C14F-1C78-5AF2-ED64-FD01FE5B8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9" y="-2796988"/>
            <a:ext cx="10929699" cy="1431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98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0A53E16-9692-CBB6-E766-DE9BDD73961C}"/>
              </a:ext>
            </a:extLst>
          </p:cNvPr>
          <p:cNvSpPr/>
          <p:nvPr/>
        </p:nvSpPr>
        <p:spPr>
          <a:xfrm>
            <a:off x="0" y="0"/>
            <a:ext cx="46080363" cy="11520488"/>
          </a:xfrm>
          <a:prstGeom prst="rect">
            <a:avLst/>
          </a:prstGeom>
          <a:gradFill>
            <a:gsLst>
              <a:gs pos="16000">
                <a:srgbClr val="425C7C"/>
              </a:gs>
              <a:gs pos="57000">
                <a:srgbClr val="EE8436"/>
              </a:gs>
              <a:gs pos="100000">
                <a:srgbClr val="D47E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7BBD0861-DDF4-604E-2A58-B3EF87DEA731}"/>
              </a:ext>
            </a:extLst>
          </p:cNvPr>
          <p:cNvSpPr/>
          <p:nvPr/>
        </p:nvSpPr>
        <p:spPr>
          <a:xfrm>
            <a:off x="3446645" y="-3318062"/>
            <a:ext cx="2628900" cy="189738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A8FA4CBE-DC71-00C1-E76A-39FEAC6FC765}"/>
              </a:ext>
            </a:extLst>
          </p:cNvPr>
          <p:cNvSpPr/>
          <p:nvPr/>
        </p:nvSpPr>
        <p:spPr>
          <a:xfrm>
            <a:off x="131109" y="-4575362"/>
            <a:ext cx="2628900" cy="189738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Paralelogramo 8">
            <a:extLst>
              <a:ext uri="{FF2B5EF4-FFF2-40B4-BE49-F238E27FC236}">
                <a16:creationId xmlns:a16="http://schemas.microsoft.com/office/drawing/2014/main" id="{BCFAEDD6-7A5A-03F5-F7E0-EA3E94CE0FBF}"/>
              </a:ext>
            </a:extLst>
          </p:cNvPr>
          <p:cNvSpPr/>
          <p:nvPr/>
        </p:nvSpPr>
        <p:spPr>
          <a:xfrm>
            <a:off x="6760927" y="-1946462"/>
            <a:ext cx="2628900" cy="185166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B570093-0D0C-BC2B-F4AE-5D0EE86A6DC0}"/>
              </a:ext>
            </a:extLst>
          </p:cNvPr>
          <p:cNvSpPr txBox="1"/>
          <p:nvPr/>
        </p:nvSpPr>
        <p:spPr>
          <a:xfrm>
            <a:off x="12997183" y="6697848"/>
            <a:ext cx="301338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Mulheres inspiradoras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6689AC7-4BD1-C863-71BC-E08387352ADC}"/>
              </a:ext>
            </a:extLst>
          </p:cNvPr>
          <p:cNvSpPr/>
          <p:nvPr/>
        </p:nvSpPr>
        <p:spPr>
          <a:xfrm>
            <a:off x="12847073" y="3792477"/>
            <a:ext cx="10462049" cy="1486828"/>
          </a:xfrm>
          <a:prstGeom prst="roundRect">
            <a:avLst/>
          </a:prstGeom>
          <a:solidFill>
            <a:srgbClr val="D67E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 Black" panose="020B0A040201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2F84639-A218-E6B0-1EB9-C69BDB19D28B}"/>
              </a:ext>
            </a:extLst>
          </p:cNvPr>
          <p:cNvSpPr txBox="1"/>
          <p:nvPr/>
        </p:nvSpPr>
        <p:spPr>
          <a:xfrm>
            <a:off x="13300809" y="4021077"/>
            <a:ext cx="12628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#</a:t>
            </a:r>
            <a:r>
              <a:rPr lang="pt-BR" sz="54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mulheresnatecnologia</a:t>
            </a:r>
            <a:endParaRPr lang="pt-BR" sz="66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 descr="Livro com capa de disco de vinil&#10;&#10;Descrição gerada automaticamente com confiança média">
            <a:extLst>
              <a:ext uri="{FF2B5EF4-FFF2-40B4-BE49-F238E27FC236}">
                <a16:creationId xmlns:a16="http://schemas.microsoft.com/office/drawing/2014/main" id="{9722B6A5-03D4-DAE3-2F82-D27101BEA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36" y="0"/>
            <a:ext cx="9753600" cy="1152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0A53E16-9692-CBB6-E766-DE9BDD73961C}"/>
              </a:ext>
            </a:extLst>
          </p:cNvPr>
          <p:cNvSpPr/>
          <p:nvPr/>
        </p:nvSpPr>
        <p:spPr>
          <a:xfrm>
            <a:off x="0" y="0"/>
            <a:ext cx="46080363" cy="11520488"/>
          </a:xfrm>
          <a:prstGeom prst="rect">
            <a:avLst/>
          </a:prstGeom>
          <a:gradFill>
            <a:gsLst>
              <a:gs pos="16000">
                <a:srgbClr val="425C7C"/>
              </a:gs>
              <a:gs pos="57000">
                <a:srgbClr val="EE8436"/>
              </a:gs>
              <a:gs pos="100000">
                <a:srgbClr val="D47E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B570093-0D0C-BC2B-F4AE-5D0EE86A6DC0}"/>
              </a:ext>
            </a:extLst>
          </p:cNvPr>
          <p:cNvSpPr txBox="1"/>
          <p:nvPr/>
        </p:nvSpPr>
        <p:spPr>
          <a:xfrm>
            <a:off x="12997183" y="6697848"/>
            <a:ext cx="301338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Por onde começar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6689AC7-4BD1-C863-71BC-E08387352ADC}"/>
              </a:ext>
            </a:extLst>
          </p:cNvPr>
          <p:cNvSpPr/>
          <p:nvPr/>
        </p:nvSpPr>
        <p:spPr>
          <a:xfrm>
            <a:off x="12847073" y="3792477"/>
            <a:ext cx="10462049" cy="1486828"/>
          </a:xfrm>
          <a:prstGeom prst="roundRect">
            <a:avLst/>
          </a:prstGeom>
          <a:solidFill>
            <a:srgbClr val="D67E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rial Black" panose="020B0A040201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2F84639-A218-E6B0-1EB9-C69BDB19D28B}"/>
              </a:ext>
            </a:extLst>
          </p:cNvPr>
          <p:cNvSpPr txBox="1"/>
          <p:nvPr/>
        </p:nvSpPr>
        <p:spPr>
          <a:xfrm>
            <a:off x="13300809" y="4021077"/>
            <a:ext cx="12628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#</a:t>
            </a:r>
            <a:r>
              <a:rPr lang="pt-BR" sz="54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mulheresnatecnologia</a:t>
            </a:r>
            <a:endParaRPr lang="pt-BR" sz="66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 descr="Desenho animado para crianças&#10;&#10;Descrição gerada automaticamente">
            <a:extLst>
              <a:ext uri="{FF2B5EF4-FFF2-40B4-BE49-F238E27FC236}">
                <a16:creationId xmlns:a16="http://schemas.microsoft.com/office/drawing/2014/main" id="{4F788BE9-3B10-5217-6D23-8C1BAA5B2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49" y="0"/>
            <a:ext cx="7600951" cy="1152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482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1990</TotalTime>
  <Words>37</Words>
  <Application>Microsoft Office PowerPoint</Application>
  <PresentationFormat>Personalizar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Arial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PATRICIA PEREIRA QUEIROZ</dc:creator>
  <cp:lastModifiedBy>PATRICIA PEREIRA QUEIROZ</cp:lastModifiedBy>
  <cp:revision>2</cp:revision>
  <dcterms:created xsi:type="dcterms:W3CDTF">2024-05-29T02:12:54Z</dcterms:created>
  <dcterms:modified xsi:type="dcterms:W3CDTF">2024-05-31T18:01:51Z</dcterms:modified>
</cp:coreProperties>
</file>